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71" autoAdjust="0"/>
    <p:restoredTop sz="94660"/>
  </p:normalViewPr>
  <p:slideViewPr>
    <p:cSldViewPr snapToGrid="0">
      <p:cViewPr varScale="1">
        <p:scale>
          <a:sx n="57" d="100"/>
          <a:sy n="57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08E5E-C021-40BF-AD33-578467B8C6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46C432-E05B-4020-90F5-399BA842F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0D693-12B2-4517-89DF-85FC735D7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D6A3C-011C-4FA7-AC43-8FA49D14CDA2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B436D-6DBD-44F8-BEF6-248FA673F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6B1A8-8524-4D1B-88DE-F78A5E6E4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22EE-59C3-4107-A7D5-3C447B844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6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295C4-E811-4996-B868-2CD9F4176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10B494-428F-4EBD-AB50-00BC6D4F8F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85EDA-83B2-439E-804D-827BE8654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D6A3C-011C-4FA7-AC43-8FA49D14CDA2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048D9-936B-4793-90E1-4B2F24379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18485-2CB8-4A94-9959-2F27CA30D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22EE-59C3-4107-A7D5-3C447B844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124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5D9499-E07A-4AA0-88F6-083BA63EC1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ECEBC6-C6D3-41B9-8944-7F83BF353F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7CB12-422A-4DFB-9473-4DC89D238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D6A3C-011C-4FA7-AC43-8FA49D14CDA2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7878B-4206-4727-9A19-4E159D763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D7460-58E0-4884-A0C5-4F426FF28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22EE-59C3-4107-A7D5-3C447B844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38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B386E-01EF-499E-B35F-8099C2F5A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4AD48-201B-492E-ACB4-956E60BDF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5994E-E8F0-4319-BB78-273458C08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D6A3C-011C-4FA7-AC43-8FA49D14CDA2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B1527-D6AA-4FF5-8829-C7C684A83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95C23-80C2-46CD-8596-DF545FFC2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22EE-59C3-4107-A7D5-3C447B844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79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78A30-C6C9-4A2C-92FD-6F67A5F61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AF7607-A7F7-4417-A114-8F062CB4E9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96EB6-5D44-4C4E-BDDD-541CE2940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D6A3C-011C-4FA7-AC43-8FA49D14CDA2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6422B-A489-45B4-8601-39D647829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5CAF2-489C-4573-87C4-BFC7A2F5F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22EE-59C3-4107-A7D5-3C447B844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41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78B69-B1FD-42F3-90D0-E15D555AA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703A0-5721-4119-A99D-A4608CD8CA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1123AD-EEF2-42E1-8A48-B2A1B613AA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184DE1-E707-45FC-B171-08440D82D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D6A3C-011C-4FA7-AC43-8FA49D14CDA2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A75559-3EC4-44C2-8BDD-2065902D5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64BCE-FFCE-45B1-9A36-12B27C0F7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22EE-59C3-4107-A7D5-3C447B844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370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9E841-BC50-4D6A-809A-C4416FCBA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4A910-8CBA-46FC-8AFA-525C6729D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CEB28F-9EC0-422E-BFCE-7BA77D35A1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91782B-E69A-4AE3-A967-BDEAD2D614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3D437E-6096-424B-95C8-E3BDFD9F28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9D9AC5-AE51-49D4-8635-E2851C70E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D6A3C-011C-4FA7-AC43-8FA49D14CDA2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99F152-5CF3-4B1D-98C7-E7845B9AC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5BBD95-041A-49B0-B318-B241E5D70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22EE-59C3-4107-A7D5-3C447B844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726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42A5D-3328-4D57-8F8B-378B00BDC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973823-8082-42FC-BF92-6514544A1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D6A3C-011C-4FA7-AC43-8FA49D14CDA2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1B92D-724E-4C0A-8189-DDE26A759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AF0604-B382-4F04-9BFB-F86131F86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22EE-59C3-4107-A7D5-3C447B844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950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A0B7FC-5831-4C03-927C-0A725FF33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D6A3C-011C-4FA7-AC43-8FA49D14CDA2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7A78E2-3CF4-4316-8B3C-E85E4FA62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A48EBE-F479-43D2-B3F6-603551079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22EE-59C3-4107-A7D5-3C447B844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86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61E4F-94F9-4611-A846-1C039A495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EEFF7-CA6F-4C2B-8893-8151F1B93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ECC256-B1FA-4A62-B0F0-7FF3019E4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DF4CB8-02A7-416C-BDD9-727A8218C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D6A3C-011C-4FA7-AC43-8FA49D14CDA2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043C31-C410-4E2A-A935-93C38BE2E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D3A5B3-1E90-4640-8424-2EA5DD125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22EE-59C3-4107-A7D5-3C447B844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52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EDF76-0A93-4C58-B810-9EDB8B10E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52F167-37B7-4C7B-BB97-C8652B8CE3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C1F714-923D-4DB7-8428-001C6B2DC0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A4D242-CFA8-4AA2-A24B-19844F711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D6A3C-011C-4FA7-AC43-8FA49D14CDA2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89DD93-F5CE-4CBF-961C-97A552FE6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1AD09-FBD9-48B1-A364-308FC31C0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22EE-59C3-4107-A7D5-3C447B844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94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91550E-B20E-4662-B0DD-D4B4510A9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18727C-E889-4F73-8596-8982EACC7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8DEEE7-29AD-4A1A-92E0-B5C2D65495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D6A3C-011C-4FA7-AC43-8FA49D14CDA2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65781-AA41-4B32-BA8F-37A4E042BF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5C781-D7C9-469C-AD6A-0B632768D0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D22EE-59C3-4107-A7D5-3C447B844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27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73873958-C012-4AD7-8C20-9BAE69D83FCF}"/>
              </a:ext>
            </a:extLst>
          </p:cNvPr>
          <p:cNvGrpSpPr/>
          <p:nvPr/>
        </p:nvGrpSpPr>
        <p:grpSpPr>
          <a:xfrm rot="20720537">
            <a:off x="3313174" y="5869512"/>
            <a:ext cx="1287755" cy="233534"/>
            <a:chOff x="7608711" y="2679094"/>
            <a:chExt cx="1958807" cy="333538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EE121559-CBA1-4DA8-AB58-05E8B855C96C}"/>
                </a:ext>
              </a:extLst>
            </p:cNvPr>
            <p:cNvSpPr/>
            <p:nvPr/>
          </p:nvSpPr>
          <p:spPr>
            <a:xfrm>
              <a:off x="7608711" y="2679094"/>
              <a:ext cx="138093" cy="214074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73687C2B-F3DD-4581-B09A-57EA5950457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77758" y="2798558"/>
              <a:ext cx="1889760" cy="2140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99C4E43-0255-486B-B15D-EC66AF880C2E}"/>
              </a:ext>
            </a:extLst>
          </p:cNvPr>
          <p:cNvSpPr/>
          <p:nvPr/>
        </p:nvSpPr>
        <p:spPr>
          <a:xfrm rot="15739959">
            <a:off x="3783584" y="5974196"/>
            <a:ext cx="152442" cy="12672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5DCD9B3-2C68-4752-8AA8-52B43D867FDA}"/>
              </a:ext>
            </a:extLst>
          </p:cNvPr>
          <p:cNvGrpSpPr/>
          <p:nvPr/>
        </p:nvGrpSpPr>
        <p:grpSpPr>
          <a:xfrm rot="1022540">
            <a:off x="2937267" y="5188580"/>
            <a:ext cx="2044451" cy="326784"/>
            <a:chOff x="7608711" y="2679094"/>
            <a:chExt cx="1958807" cy="333538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453E6381-6FDC-42C3-AE72-A2CBA9F3176F}"/>
                </a:ext>
              </a:extLst>
            </p:cNvPr>
            <p:cNvSpPr/>
            <p:nvPr/>
          </p:nvSpPr>
          <p:spPr>
            <a:xfrm>
              <a:off x="7608711" y="2679094"/>
              <a:ext cx="138093" cy="214074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9820AA50-6BD6-4C1D-BF91-E0AD290D821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77758" y="2798558"/>
              <a:ext cx="1889760" cy="2140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58F774D2-0AC1-478D-AAEF-37ED65BFBCC4}"/>
              </a:ext>
            </a:extLst>
          </p:cNvPr>
          <p:cNvGrpSpPr/>
          <p:nvPr/>
        </p:nvGrpSpPr>
        <p:grpSpPr>
          <a:xfrm rot="13833816">
            <a:off x="6521633" y="2644290"/>
            <a:ext cx="875950" cy="141598"/>
            <a:chOff x="7608711" y="2679094"/>
            <a:chExt cx="1958807" cy="333538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2558264F-5490-4F8B-B931-576DB322D967}"/>
                </a:ext>
              </a:extLst>
            </p:cNvPr>
            <p:cNvSpPr/>
            <p:nvPr/>
          </p:nvSpPr>
          <p:spPr>
            <a:xfrm>
              <a:off x="7608711" y="2679094"/>
              <a:ext cx="138093" cy="214074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50AD3FFF-0067-4DF7-BE14-D90F60A14E1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77758" y="2798558"/>
              <a:ext cx="1889760" cy="2140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Oval 5">
            <a:extLst>
              <a:ext uri="{FF2B5EF4-FFF2-40B4-BE49-F238E27FC236}">
                <a16:creationId xmlns:a16="http://schemas.microsoft.com/office/drawing/2014/main" id="{70B7E6B3-CBC2-4B5E-A2AA-A44E1C5A4657}"/>
              </a:ext>
            </a:extLst>
          </p:cNvPr>
          <p:cNvSpPr/>
          <p:nvPr/>
        </p:nvSpPr>
        <p:spPr>
          <a:xfrm>
            <a:off x="1490133" y="2326868"/>
            <a:ext cx="1533582" cy="5423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template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92295B9-185D-4E41-B29E-A1470E37ADCF}"/>
              </a:ext>
            </a:extLst>
          </p:cNvPr>
          <p:cNvSpPr/>
          <p:nvPr/>
        </p:nvSpPr>
        <p:spPr>
          <a:xfrm>
            <a:off x="7808169" y="2272178"/>
            <a:ext cx="1155925" cy="5423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popup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16A2120-FB9B-4374-9C56-288F297AE74C}"/>
              </a:ext>
            </a:extLst>
          </p:cNvPr>
          <p:cNvSpPr/>
          <p:nvPr/>
        </p:nvSpPr>
        <p:spPr>
          <a:xfrm>
            <a:off x="9446639" y="2913175"/>
            <a:ext cx="947272" cy="5423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login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241E530-76FE-4FCC-87EE-46626F0DFCE3}"/>
              </a:ext>
            </a:extLst>
          </p:cNvPr>
          <p:cNvSpPr/>
          <p:nvPr/>
        </p:nvSpPr>
        <p:spPr>
          <a:xfrm>
            <a:off x="4737170" y="1052704"/>
            <a:ext cx="1250822" cy="54230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page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B385207-0D6C-4A1E-8AB2-70C7C6A0DDF3}"/>
              </a:ext>
            </a:extLst>
          </p:cNvPr>
          <p:cNvSpPr/>
          <p:nvPr/>
        </p:nvSpPr>
        <p:spPr>
          <a:xfrm>
            <a:off x="6685738" y="4727748"/>
            <a:ext cx="1352027" cy="5423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capture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1AC34603-A127-444F-BB89-DB2DE39B3F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0132" y="3828844"/>
            <a:ext cx="1352027" cy="423552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7146A217-9DBB-424D-94F2-DC5702425D8C}"/>
              </a:ext>
            </a:extLst>
          </p:cNvPr>
          <p:cNvSpPr txBox="1"/>
          <p:nvPr/>
        </p:nvSpPr>
        <p:spPr>
          <a:xfrm>
            <a:off x="1716979" y="3851265"/>
            <a:ext cx="1282309" cy="315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welcome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FCD4FF0-6784-4A89-BFDE-80EAEAF8F8BB}"/>
              </a:ext>
            </a:extLst>
          </p:cNvPr>
          <p:cNvCxnSpPr>
            <a:cxnSpLocks/>
            <a:endCxn id="6" idx="4"/>
          </p:cNvCxnSpPr>
          <p:nvPr/>
        </p:nvCxnSpPr>
        <p:spPr>
          <a:xfrm flipH="1" flipV="1">
            <a:off x="2256924" y="2869176"/>
            <a:ext cx="219374" cy="10008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>
            <a:extLst>
              <a:ext uri="{FF2B5EF4-FFF2-40B4-BE49-F238E27FC236}">
                <a16:creationId xmlns:a16="http://schemas.microsoft.com/office/drawing/2014/main" id="{3B165777-2D03-40B7-B64D-02F293257E05}"/>
              </a:ext>
            </a:extLst>
          </p:cNvPr>
          <p:cNvSpPr/>
          <p:nvPr/>
        </p:nvSpPr>
        <p:spPr>
          <a:xfrm>
            <a:off x="1838208" y="4646303"/>
            <a:ext cx="1250822" cy="54230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app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03E9398-CA5F-42AC-AD22-651D8B80D80A}"/>
              </a:ext>
            </a:extLst>
          </p:cNvPr>
          <p:cNvCxnSpPr>
            <a:cxnSpLocks/>
            <a:stCxn id="10" idx="2"/>
            <a:endCxn id="8" idx="5"/>
          </p:cNvCxnSpPr>
          <p:nvPr/>
        </p:nvCxnSpPr>
        <p:spPr>
          <a:xfrm flipH="1" flipV="1">
            <a:off x="8794813" y="2735067"/>
            <a:ext cx="651826" cy="449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91F3EE5C-1BBA-4FBA-AB84-138906B9F151}"/>
              </a:ext>
            </a:extLst>
          </p:cNvPr>
          <p:cNvSpPr txBox="1"/>
          <p:nvPr/>
        </p:nvSpPr>
        <p:spPr>
          <a:xfrm>
            <a:off x="5395267" y="-1315"/>
            <a:ext cx="268272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400" dirty="0"/>
          </a:p>
          <a:p>
            <a:r>
              <a:rPr lang="en-US" sz="1400" dirty="0"/>
              <a:t>-</a:t>
            </a:r>
            <a:r>
              <a:rPr lang="en-US" sz="1400" dirty="0" err="1"/>
              <a:t>document:document</a:t>
            </a:r>
            <a:endParaRPr lang="en-US" sz="1400" dirty="0"/>
          </a:p>
          <a:p>
            <a:r>
              <a:rPr lang="en-US" sz="1400" dirty="0"/>
              <a:t>-</a:t>
            </a:r>
            <a:r>
              <a:rPr lang="en-US" sz="1400" dirty="0" err="1"/>
              <a:t>get_element</a:t>
            </a:r>
            <a:r>
              <a:rPr lang="en-US" sz="1400" dirty="0"/>
              <a:t>(</a:t>
            </a:r>
            <a:r>
              <a:rPr lang="en-US" sz="1400" dirty="0" err="1"/>
              <a:t>id:id</a:t>
            </a:r>
            <a:r>
              <a:rPr lang="en-US" sz="1400" dirty="0"/>
              <a:t>):</a:t>
            </a:r>
            <a:r>
              <a:rPr lang="en-US" sz="1400" dirty="0" err="1"/>
              <a:t>html_element</a:t>
            </a:r>
            <a:endParaRPr lang="en-US" sz="1400" dirty="0"/>
          </a:p>
          <a:p>
            <a:r>
              <a:rPr lang="en-US" sz="1400" dirty="0"/>
              <a:t>-</a:t>
            </a:r>
            <a:r>
              <a:rPr lang="en-US" sz="1400" dirty="0" err="1"/>
              <a:t>set_content_tag</a:t>
            </a:r>
            <a:r>
              <a:rPr lang="en-US" sz="1400" dirty="0"/>
              <a:t>(:</a:t>
            </a:r>
            <a:r>
              <a:rPr lang="en-US" sz="1400" dirty="0" err="1"/>
              <a:t>id,value</a:t>
            </a:r>
            <a:r>
              <a:rPr lang="en-US" sz="1400" dirty="0"/>
              <a:t>):void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6B429B9F-CCE3-40B7-AC71-0C10C1B1FBE6}"/>
              </a:ext>
            </a:extLst>
          </p:cNvPr>
          <p:cNvSpPr txBox="1"/>
          <p:nvPr/>
        </p:nvSpPr>
        <p:spPr>
          <a:xfrm>
            <a:off x="8925264" y="1848617"/>
            <a:ext cx="144962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-</a:t>
            </a:r>
            <a:r>
              <a:rPr lang="en-US" sz="1400" dirty="0" err="1"/>
              <a:t>window:window</a:t>
            </a:r>
            <a:endParaRPr lang="en-US" sz="1400" dirty="0"/>
          </a:p>
          <a:p>
            <a:r>
              <a:rPr lang="en-US" sz="1400" dirty="0"/>
              <a:t>-</a:t>
            </a:r>
            <a:r>
              <a:rPr lang="en-US" sz="1400" dirty="0" err="1"/>
              <a:t>anync</a:t>
            </a:r>
            <a:r>
              <a:rPr lang="en-US" sz="1400" dirty="0"/>
              <a:t>-open()</a:t>
            </a:r>
          </a:p>
          <a:p>
            <a:r>
              <a:rPr lang="en-US" sz="1400" dirty="0"/>
              <a:t>-</a:t>
            </a:r>
            <a:r>
              <a:rPr lang="en-US" sz="1400" dirty="0" err="1"/>
              <a:t>anync</a:t>
            </a:r>
            <a:r>
              <a:rPr lang="en-US" sz="1400" dirty="0"/>
              <a:t>-close()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B468825-CFCB-4E18-AF46-E7F062DB2489}"/>
              </a:ext>
            </a:extLst>
          </p:cNvPr>
          <p:cNvSpPr txBox="1"/>
          <p:nvPr/>
        </p:nvSpPr>
        <p:spPr>
          <a:xfrm>
            <a:off x="10366196" y="2638970"/>
            <a:ext cx="93782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-</a:t>
            </a:r>
            <a:r>
              <a:rPr lang="en-US" sz="1400" dirty="0" err="1"/>
              <a:t>provider:id</a:t>
            </a:r>
            <a:endParaRPr lang="en-US" sz="1400" dirty="0"/>
          </a:p>
          <a:p>
            <a:r>
              <a:rPr lang="en-US" sz="1400" dirty="0"/>
              <a:t>-email</a:t>
            </a:r>
          </a:p>
          <a:p>
            <a:r>
              <a:rPr lang="en-US" sz="1400" dirty="0"/>
              <a:t>-password</a:t>
            </a:r>
          </a:p>
          <a:p>
            <a:r>
              <a:rPr lang="en-US" sz="1400" dirty="0"/>
              <a:t>-operation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4F78376-F8B4-4DB5-AE20-DE18B9C0EB54}"/>
              </a:ext>
            </a:extLst>
          </p:cNvPr>
          <p:cNvSpPr txBox="1"/>
          <p:nvPr/>
        </p:nvSpPr>
        <p:spPr>
          <a:xfrm>
            <a:off x="1542556" y="1373712"/>
            <a:ext cx="2238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-load():void</a:t>
            </a:r>
          </a:p>
          <a:p>
            <a:r>
              <a:rPr lang="en-US" sz="1400" dirty="0"/>
              <a:t>-copy(</a:t>
            </a:r>
            <a:r>
              <a:rPr lang="en-US" sz="1400" dirty="0" err="1"/>
              <a:t>src,page,dest</a:t>
            </a:r>
            <a:r>
              <a:rPr lang="en-US" sz="1400"/>
              <a:t>):pointer</a:t>
            </a:r>
            <a:endParaRPr lang="en-US" sz="1400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C802AC23-FE8C-46ED-892C-236BAF096B1D}"/>
              </a:ext>
            </a:extLst>
          </p:cNvPr>
          <p:cNvSpPr txBox="1"/>
          <p:nvPr/>
        </p:nvSpPr>
        <p:spPr>
          <a:xfrm>
            <a:off x="6736628" y="1562476"/>
            <a:ext cx="14850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-</a:t>
            </a:r>
            <a:r>
              <a:rPr lang="en-US" sz="1400" dirty="0" err="1"/>
              <a:t>id:id</a:t>
            </a:r>
            <a:endParaRPr lang="en-US" sz="1400" dirty="0"/>
          </a:p>
          <a:p>
            <a:r>
              <a:rPr lang="en-US" sz="1400" dirty="0"/>
              <a:t>-continue</a:t>
            </a:r>
          </a:p>
          <a:p>
            <a:r>
              <a:rPr lang="en-US" sz="1400" dirty="0"/>
              <a:t>-include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35BEE14E-9436-4464-8490-4B555A929EAC}"/>
              </a:ext>
            </a:extLst>
          </p:cNvPr>
          <p:cNvCxnSpPr>
            <a:cxnSpLocks/>
          </p:cNvCxnSpPr>
          <p:nvPr/>
        </p:nvCxnSpPr>
        <p:spPr>
          <a:xfrm flipH="1" flipV="1">
            <a:off x="5458732" y="134131"/>
            <a:ext cx="1680" cy="959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062DBD85-3A64-4976-A5A5-3345F9467041}"/>
              </a:ext>
            </a:extLst>
          </p:cNvPr>
          <p:cNvCxnSpPr>
            <a:cxnSpLocks/>
          </p:cNvCxnSpPr>
          <p:nvPr/>
        </p:nvCxnSpPr>
        <p:spPr>
          <a:xfrm flipH="1" flipV="1">
            <a:off x="8964094" y="1896932"/>
            <a:ext cx="418" cy="658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66921C92-D5F1-4921-AF48-4597A8484D81}"/>
              </a:ext>
            </a:extLst>
          </p:cNvPr>
          <p:cNvCxnSpPr/>
          <p:nvPr/>
        </p:nvCxnSpPr>
        <p:spPr>
          <a:xfrm>
            <a:off x="10391954" y="2742546"/>
            <a:ext cx="0" cy="942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9D882BFB-2582-46D4-BF8B-7FF8C23AAAC7}"/>
              </a:ext>
            </a:extLst>
          </p:cNvPr>
          <p:cNvCxnSpPr>
            <a:cxnSpLocks/>
          </p:cNvCxnSpPr>
          <p:nvPr/>
        </p:nvCxnSpPr>
        <p:spPr>
          <a:xfrm flipV="1">
            <a:off x="1610536" y="1440116"/>
            <a:ext cx="18203" cy="1048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6" name="Picture 125">
            <a:extLst>
              <a:ext uri="{FF2B5EF4-FFF2-40B4-BE49-F238E27FC236}">
                <a16:creationId xmlns:a16="http://schemas.microsoft.com/office/drawing/2014/main" id="{90405696-D936-402A-B4C1-5AA97F420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650" y="3051897"/>
            <a:ext cx="1352027" cy="377103"/>
          </a:xfrm>
          <a:prstGeom prst="rect">
            <a:avLst/>
          </a:prstGeom>
        </p:spPr>
      </p:pic>
      <p:sp>
        <p:nvSpPr>
          <p:cNvPr id="128" name="TextBox 127">
            <a:extLst>
              <a:ext uri="{FF2B5EF4-FFF2-40B4-BE49-F238E27FC236}">
                <a16:creationId xmlns:a16="http://schemas.microsoft.com/office/drawing/2014/main" id="{3779769B-16D4-46E2-A172-4E0900341C7A}"/>
              </a:ext>
            </a:extLst>
          </p:cNvPr>
          <p:cNvSpPr txBox="1"/>
          <p:nvPr/>
        </p:nvSpPr>
        <p:spPr>
          <a:xfrm>
            <a:off x="7174650" y="3034755"/>
            <a:ext cx="10470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listner</a:t>
            </a:r>
            <a:endParaRPr lang="en-US" dirty="0"/>
          </a:p>
        </p:txBody>
      </p: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802837D1-287B-44F5-A860-A7A273714204}"/>
              </a:ext>
            </a:extLst>
          </p:cNvPr>
          <p:cNvCxnSpPr>
            <a:cxnSpLocks/>
            <a:stCxn id="38" idx="7"/>
            <a:endCxn id="12" idx="3"/>
          </p:cNvCxnSpPr>
          <p:nvPr/>
        </p:nvCxnSpPr>
        <p:spPr>
          <a:xfrm flipV="1">
            <a:off x="2905851" y="1515593"/>
            <a:ext cx="2014498" cy="3210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>
            <a:extLst>
              <a:ext uri="{FF2B5EF4-FFF2-40B4-BE49-F238E27FC236}">
                <a16:creationId xmlns:a16="http://schemas.microsoft.com/office/drawing/2014/main" id="{8BBB4A66-E26C-4880-8AD9-2EA932417D43}"/>
              </a:ext>
            </a:extLst>
          </p:cNvPr>
          <p:cNvSpPr txBox="1"/>
          <p:nvPr/>
        </p:nvSpPr>
        <p:spPr>
          <a:xfrm>
            <a:off x="10959314" y="198417"/>
            <a:ext cx="890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Outlook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5A3DD29-4B9A-49E4-A968-2CD670FE22AA}"/>
              </a:ext>
            </a:extLst>
          </p:cNvPr>
          <p:cNvSpPr/>
          <p:nvPr/>
        </p:nvSpPr>
        <p:spPr>
          <a:xfrm>
            <a:off x="4033290" y="3644653"/>
            <a:ext cx="1698004" cy="68536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html-element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93727D1-FC8B-4A22-9BB1-D8ED6BD85183}"/>
              </a:ext>
            </a:extLst>
          </p:cNvPr>
          <p:cNvSpPr/>
          <p:nvPr/>
        </p:nvSpPr>
        <p:spPr>
          <a:xfrm>
            <a:off x="5855698" y="2230028"/>
            <a:ext cx="1250822" cy="54230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painter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47269C8-A2F4-4F92-B939-5908828D1C5E}"/>
              </a:ext>
            </a:extLst>
          </p:cNvPr>
          <p:cNvSpPr txBox="1"/>
          <p:nvPr/>
        </p:nvSpPr>
        <p:spPr>
          <a:xfrm flipH="1">
            <a:off x="7292054" y="3826311"/>
            <a:ext cx="10104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-value</a:t>
            </a:r>
          </a:p>
          <a:p>
            <a:r>
              <a:rPr lang="en-US" sz="1200" dirty="0"/>
              <a:t>-type</a:t>
            </a:r>
          </a:p>
          <a:p>
            <a:r>
              <a:rPr lang="en-US" sz="1200" dirty="0"/>
              <a:t>-</a:t>
            </a:r>
            <a:r>
              <a:rPr lang="en-US" sz="1200" dirty="0" err="1"/>
              <a:t>onchange</a:t>
            </a:r>
            <a:endParaRPr lang="en-US" sz="1200" dirty="0"/>
          </a:p>
          <a:p>
            <a:r>
              <a:rPr lang="en-US" sz="1200" dirty="0"/>
              <a:t>-name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362E247-A227-45A8-9DF2-58100193B630}"/>
              </a:ext>
            </a:extLst>
          </p:cNvPr>
          <p:cNvCxnSpPr/>
          <p:nvPr/>
        </p:nvCxnSpPr>
        <p:spPr>
          <a:xfrm>
            <a:off x="6767376" y="1421837"/>
            <a:ext cx="0" cy="8214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95461565-8F2E-48C7-B8FE-0E73A6C534DD}"/>
              </a:ext>
            </a:extLst>
          </p:cNvPr>
          <p:cNvSpPr/>
          <p:nvPr/>
        </p:nvSpPr>
        <p:spPr>
          <a:xfrm>
            <a:off x="4415602" y="2255106"/>
            <a:ext cx="1250822" cy="54230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html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C0B0D7D-6D13-490A-BECC-EDA1B709D3B6}"/>
              </a:ext>
            </a:extLst>
          </p:cNvPr>
          <p:cNvCxnSpPr>
            <a:cxnSpLocks/>
          </p:cNvCxnSpPr>
          <p:nvPr/>
        </p:nvCxnSpPr>
        <p:spPr>
          <a:xfrm flipH="1" flipV="1">
            <a:off x="4893723" y="4332276"/>
            <a:ext cx="127196" cy="4671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764D2CD-6AFA-414A-B7EE-5B7CC73B2BE4}"/>
              </a:ext>
            </a:extLst>
          </p:cNvPr>
          <p:cNvCxnSpPr>
            <a:cxnSpLocks/>
            <a:stCxn id="14" idx="0"/>
          </p:cNvCxnSpPr>
          <p:nvPr/>
        </p:nvCxnSpPr>
        <p:spPr>
          <a:xfrm flipV="1">
            <a:off x="5041013" y="1541894"/>
            <a:ext cx="98624" cy="713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D98E84D-2E3E-4891-B3A3-EDFE619F8BCA}"/>
              </a:ext>
            </a:extLst>
          </p:cNvPr>
          <p:cNvCxnSpPr>
            <a:endCxn id="5" idx="4"/>
          </p:cNvCxnSpPr>
          <p:nvPr/>
        </p:nvCxnSpPr>
        <p:spPr>
          <a:xfrm flipH="1" flipV="1">
            <a:off x="6481109" y="2772336"/>
            <a:ext cx="493008" cy="19554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6F9585A3-32B9-44A8-8F15-5924A6C43515}"/>
              </a:ext>
            </a:extLst>
          </p:cNvPr>
          <p:cNvGrpSpPr/>
          <p:nvPr/>
        </p:nvGrpSpPr>
        <p:grpSpPr>
          <a:xfrm rot="13833816">
            <a:off x="5424095" y="1864986"/>
            <a:ext cx="875950" cy="141598"/>
            <a:chOff x="7608711" y="2679094"/>
            <a:chExt cx="1958807" cy="333538"/>
          </a:xfrm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EECC4CE6-9628-4217-BA27-A4030D7BADCC}"/>
                </a:ext>
              </a:extLst>
            </p:cNvPr>
            <p:cNvSpPr/>
            <p:nvPr/>
          </p:nvSpPr>
          <p:spPr>
            <a:xfrm>
              <a:off x="7608711" y="2679094"/>
              <a:ext cx="138093" cy="214074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8BD005DF-4049-4E97-B82C-CA9A4A8C175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77758" y="2798558"/>
              <a:ext cx="1889760" cy="2140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59F5317F-CE60-4DD0-858A-19074E48E1AB}"/>
              </a:ext>
            </a:extLst>
          </p:cNvPr>
          <p:cNvSpPr/>
          <p:nvPr/>
        </p:nvSpPr>
        <p:spPr>
          <a:xfrm>
            <a:off x="4495874" y="4745918"/>
            <a:ext cx="1947244" cy="54230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html_ input element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79E7808-29DA-41E0-9E79-8761D5E5C6D6}"/>
              </a:ext>
            </a:extLst>
          </p:cNvPr>
          <p:cNvCxnSpPr>
            <a:endCxn id="14" idx="4"/>
          </p:cNvCxnSpPr>
          <p:nvPr/>
        </p:nvCxnSpPr>
        <p:spPr>
          <a:xfrm flipH="1" flipV="1">
            <a:off x="5041013" y="2797414"/>
            <a:ext cx="160543" cy="859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7E71220E-C8E6-4BDC-96EB-1E12B6DAF301}"/>
              </a:ext>
            </a:extLst>
          </p:cNvPr>
          <p:cNvSpPr/>
          <p:nvPr/>
        </p:nvSpPr>
        <p:spPr>
          <a:xfrm>
            <a:off x="2105396" y="5781465"/>
            <a:ext cx="1250822" cy="54230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role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E67D117-20A2-4068-BBB7-99370FF93FBA}"/>
              </a:ext>
            </a:extLst>
          </p:cNvPr>
          <p:cNvSpPr/>
          <p:nvPr/>
        </p:nvSpPr>
        <p:spPr>
          <a:xfrm>
            <a:off x="4495874" y="5691680"/>
            <a:ext cx="1250822" cy="54230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user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CE994D3-B7B4-4229-97C8-4C55C27C1044}"/>
              </a:ext>
            </a:extLst>
          </p:cNvPr>
          <p:cNvCxnSpPr>
            <a:cxnSpLocks/>
            <a:stCxn id="38" idx="4"/>
          </p:cNvCxnSpPr>
          <p:nvPr/>
        </p:nvCxnSpPr>
        <p:spPr>
          <a:xfrm>
            <a:off x="2463619" y="5188611"/>
            <a:ext cx="142966" cy="6402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250191E-52A6-4839-A7EE-AF4789FF146D}"/>
              </a:ext>
            </a:extLst>
          </p:cNvPr>
          <p:cNvSpPr/>
          <p:nvPr/>
        </p:nvSpPr>
        <p:spPr>
          <a:xfrm rot="10037784">
            <a:off x="2457275" y="5339759"/>
            <a:ext cx="155652" cy="20333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600656B-6448-4515-8778-9AD0970D3777}"/>
              </a:ext>
            </a:extLst>
          </p:cNvPr>
          <p:cNvSpPr/>
          <p:nvPr/>
        </p:nvSpPr>
        <p:spPr>
          <a:xfrm>
            <a:off x="441650" y="3157846"/>
            <a:ext cx="1250822" cy="54230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serving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CBA94C4-46F0-4FA3-9140-AEAFCBDBA7DC}"/>
              </a:ext>
            </a:extLst>
          </p:cNvPr>
          <p:cNvCxnSpPr>
            <a:stCxn id="25" idx="7"/>
            <a:endCxn id="6" idx="3"/>
          </p:cNvCxnSpPr>
          <p:nvPr/>
        </p:nvCxnSpPr>
        <p:spPr>
          <a:xfrm flipV="1">
            <a:off x="1509293" y="2789757"/>
            <a:ext cx="205428" cy="4475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0D449489-4DFA-4193-950D-5DA4AACB7A5A}"/>
              </a:ext>
            </a:extLst>
          </p:cNvPr>
          <p:cNvSpPr/>
          <p:nvPr/>
        </p:nvSpPr>
        <p:spPr>
          <a:xfrm rot="9269784">
            <a:off x="7003896" y="2780354"/>
            <a:ext cx="147273" cy="6920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938C2A0-D77C-4AF3-B1E7-0FA93341F4AD}"/>
              </a:ext>
            </a:extLst>
          </p:cNvPr>
          <p:cNvCxnSpPr/>
          <p:nvPr/>
        </p:nvCxnSpPr>
        <p:spPr>
          <a:xfrm flipV="1">
            <a:off x="7361751" y="3851265"/>
            <a:ext cx="0" cy="8744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6338F2DA-E472-44E8-8680-5CF99B44BC0F}"/>
              </a:ext>
            </a:extLst>
          </p:cNvPr>
          <p:cNvSpPr txBox="1"/>
          <p:nvPr/>
        </p:nvSpPr>
        <p:spPr>
          <a:xfrm>
            <a:off x="347162" y="4461637"/>
            <a:ext cx="1468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load-page(</a:t>
            </a:r>
            <a:r>
              <a:rPr lang="en-US" sz="1200" dirty="0" err="1"/>
              <a:t>usertype</a:t>
            </a:r>
            <a:r>
              <a:rPr lang="en-US" dirty="0"/>
              <a:t>)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EE91F70-935A-4023-A82F-5A7D78B22C68}"/>
              </a:ext>
            </a:extLst>
          </p:cNvPr>
          <p:cNvCxnSpPr/>
          <p:nvPr/>
        </p:nvCxnSpPr>
        <p:spPr>
          <a:xfrm>
            <a:off x="1816154" y="4531306"/>
            <a:ext cx="0" cy="7022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53DF440-9F88-4B69-B568-CE582F51B804}"/>
              </a:ext>
            </a:extLst>
          </p:cNvPr>
          <p:cNvCxnSpPr/>
          <p:nvPr/>
        </p:nvCxnSpPr>
        <p:spPr>
          <a:xfrm>
            <a:off x="5469496" y="336958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4380A3F-343D-4E7D-AEE8-C440AE46489E}"/>
              </a:ext>
            </a:extLst>
          </p:cNvPr>
          <p:cNvGrpSpPr/>
          <p:nvPr/>
        </p:nvGrpSpPr>
        <p:grpSpPr>
          <a:xfrm rot="18771628" flipV="1">
            <a:off x="4938588" y="2935957"/>
            <a:ext cx="1294223" cy="362995"/>
            <a:chOff x="7158894" y="6371180"/>
            <a:chExt cx="919095" cy="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7D10C68C-2900-4435-B220-0E8333C1E820}"/>
                </a:ext>
              </a:extLst>
            </p:cNvPr>
            <p:cNvCxnSpPr>
              <a:cxnSpLocks/>
            </p:cNvCxnSpPr>
            <p:nvPr/>
          </p:nvCxnSpPr>
          <p:spPr>
            <a:xfrm>
              <a:off x="7158894" y="6371180"/>
              <a:ext cx="2649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7C43841D-2A64-4C1A-9696-7F9CB5F21AFF}"/>
                </a:ext>
              </a:extLst>
            </p:cNvPr>
            <p:cNvCxnSpPr>
              <a:cxnSpLocks/>
            </p:cNvCxnSpPr>
            <p:nvPr/>
          </p:nvCxnSpPr>
          <p:spPr>
            <a:xfrm>
              <a:off x="7479167" y="6371180"/>
              <a:ext cx="2649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920B1E35-A110-475A-8B6A-E6A5F051304A}"/>
                </a:ext>
              </a:extLst>
            </p:cNvPr>
            <p:cNvCxnSpPr>
              <a:cxnSpLocks/>
            </p:cNvCxnSpPr>
            <p:nvPr/>
          </p:nvCxnSpPr>
          <p:spPr>
            <a:xfrm>
              <a:off x="7813032" y="6371180"/>
              <a:ext cx="2649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506015C4-489F-41D6-8637-DE638E66BE5D}"/>
              </a:ext>
            </a:extLst>
          </p:cNvPr>
          <p:cNvSpPr txBox="1"/>
          <p:nvPr/>
        </p:nvSpPr>
        <p:spPr>
          <a:xfrm>
            <a:off x="5712229" y="5522399"/>
            <a:ext cx="10791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email</a:t>
            </a:r>
          </a:p>
          <a:p>
            <a:r>
              <a:rPr lang="en-US" dirty="0"/>
              <a:t>Password</a:t>
            </a:r>
          </a:p>
          <a:p>
            <a:r>
              <a:rPr lang="en-US" dirty="0" err="1"/>
              <a:t>Is_visitor</a:t>
            </a:r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332F9B0-DAAC-43F7-920C-B642628DFC92}"/>
              </a:ext>
            </a:extLst>
          </p:cNvPr>
          <p:cNvCxnSpPr/>
          <p:nvPr/>
        </p:nvCxnSpPr>
        <p:spPr>
          <a:xfrm>
            <a:off x="5741985" y="5408560"/>
            <a:ext cx="37175" cy="1195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0141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5519</TotalTime>
  <Words>106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65</cp:revision>
  <cp:lastPrinted>2020-09-03T06:42:25Z</cp:lastPrinted>
  <dcterms:created xsi:type="dcterms:W3CDTF">2020-09-02T06:12:15Z</dcterms:created>
  <dcterms:modified xsi:type="dcterms:W3CDTF">2020-09-14T06:13:10Z</dcterms:modified>
</cp:coreProperties>
</file>