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7" d="100"/>
          <a:sy n="57" d="100"/>
        </p:scale>
        <p:origin x="3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B9B7-6A0E-4863-9C5B-DD90FA0DD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6BE6B4-E9C2-4B43-824D-E8992F45B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AD4F5-19FD-43C7-9BC9-3FDD066C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87BEE-6A95-4AB6-959F-E02C162AD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F3E3B-E12A-424A-B39F-176BB27FC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25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0E0F6-3CB9-4B09-A300-BAD156646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BBE4E-4C71-46DA-9417-FBFDF4E86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D483E-CFD5-4B96-923A-EEBB56297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23845-9547-4388-96C7-78003667C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6801E-0A05-40E8-BEED-AE43D36AF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918CD7-B125-42F1-9998-8E7EA1C82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3A89ED-6264-4A81-A367-7FD5A4C63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B2ECA-C399-4577-B8F2-8A4FC55F5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2254A-017D-4131-9697-F223F3A19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957BF-9483-4D09-85D0-E8EAD823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50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F4E6C-CD1C-43DD-A3A8-53B9B716C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A9CD6-8ACD-4790-B99A-42CCB4031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6F20F-88FF-426C-9DE0-0D4ECF73C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DAD81-4D71-4551-A450-6EBE549D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549CD-3B53-413D-824F-32822CC30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2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6069D-E279-42C3-A9D4-D4372E513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6518A-BAB2-4CC5-A376-40B0DBC48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6B4F4-6741-452A-B45F-B80DBDDE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DDADE-ECF7-4D7F-863C-5071C88E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582F6-A038-472A-AC64-831CE6A10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74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7110-084E-4393-AFA1-B687C0B13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FEE87-9DF2-4907-9484-F9C1B4850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D46D0-358C-4EF1-94CA-9CF66C094E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31F367-AA18-4F9A-83AC-0558314F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0630CD-B737-4669-B7BE-0934FE218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5881F-4204-4B8F-88F5-E0A8D3D2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5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C374E-49ED-443A-8ED9-448AE2535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C3837-7741-4505-B41F-5B4796C56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9FCE4-D3B5-412F-89D1-89FA2D297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487CD9-5C1A-4BBD-829C-CC36DC932C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6D541-6FDF-4002-9519-D9AE8D0652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D74EE8-6348-4073-8D18-6C0BF0206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4C4012-F926-42FE-A3E7-573D5B90B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4D319A-5A9B-465F-8A41-D4DF719A9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1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808EB-542C-47A9-B678-93E31564D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264DFE-EE5C-4039-B138-D1D7624D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3030F4-723D-46F3-9DAD-F81F97441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516E1E-F3C4-412A-84AA-98055B6F4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4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6C81F1-C11B-466F-9A31-F323EC2F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1699DC-C168-49A5-98AE-B0391DEA1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6B295-A3B4-4C76-B49C-8B7E970E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8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5FB09-766C-45D3-B743-3183079E1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C7FA3-E788-4412-8A41-4D5BD13ED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E04B2-9C78-4B7A-8501-CBF2509B8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2E910C-2231-4CDF-A56C-C70200B3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4AE0E-C5D4-4582-B92B-B7B58DF98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80AA3-F1D7-4E89-B508-DACEB3FB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9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F1DC0-764E-41E9-AE23-F9BE4E7A9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514067-BCB5-41AF-A77B-1F04307604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442DF-FED1-4D38-9F3C-9C5ECCDD2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717B0-6C14-4960-BC40-715CD0C67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4450E-7395-4C57-B40C-D86DDEF0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20CA4-902A-4FC1-B93A-14C7AE3F2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9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82BECA-9538-4A62-9151-C1842B63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71D5C-E58B-4E3E-9F85-90B922E64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8D758-543F-496B-8FD4-9A669F566E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BB175-3808-4F5E-AEE3-B09FEFC9FBF3}" type="datetimeFigureOut">
              <a:rPr lang="en-US" smtClean="0"/>
              <a:t>9/10/2020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EEAF4-352E-4BA4-BDB2-C92F387DF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EAC93-2F1A-4DB4-BFFC-3101B0588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A0605-730F-493B-83BD-C49ABD73D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7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9F7258F4-5832-4313-809B-10FEBCDC1780}"/>
              </a:ext>
            </a:extLst>
          </p:cNvPr>
          <p:cNvSpPr/>
          <p:nvPr/>
        </p:nvSpPr>
        <p:spPr>
          <a:xfrm>
            <a:off x="3708401" y="266700"/>
            <a:ext cx="1778000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view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6BAB1BE-E074-418C-ADE6-1AB58D2FFBCD}"/>
              </a:ext>
            </a:extLst>
          </p:cNvPr>
          <p:cNvSpPr/>
          <p:nvPr/>
        </p:nvSpPr>
        <p:spPr>
          <a:xfrm>
            <a:off x="3837549" y="1953682"/>
            <a:ext cx="1778000" cy="4402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page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107BA18-A7AB-4876-BD8F-0E1767E65416}"/>
              </a:ext>
            </a:extLst>
          </p:cNvPr>
          <p:cNvSpPr/>
          <p:nvPr/>
        </p:nvSpPr>
        <p:spPr>
          <a:xfrm>
            <a:off x="7755467" y="812801"/>
            <a:ext cx="1778000" cy="5995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element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EC8AAFF-9FBE-40EC-B4D3-59A39DBB574C}"/>
              </a:ext>
            </a:extLst>
          </p:cNvPr>
          <p:cNvSpPr/>
          <p:nvPr/>
        </p:nvSpPr>
        <p:spPr>
          <a:xfrm>
            <a:off x="6155271" y="2322810"/>
            <a:ext cx="1778000" cy="59953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fieldset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007B49-3E5D-4D2A-906A-991F4A27984D}"/>
              </a:ext>
            </a:extLst>
          </p:cNvPr>
          <p:cNvSpPr/>
          <p:nvPr/>
        </p:nvSpPr>
        <p:spPr>
          <a:xfrm>
            <a:off x="8839200" y="2514600"/>
            <a:ext cx="1778000" cy="44873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painter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80449B9-395A-42F3-8C15-EA413228C4C1}"/>
              </a:ext>
            </a:extLst>
          </p:cNvPr>
          <p:cNvSpPr/>
          <p:nvPr/>
        </p:nvSpPr>
        <p:spPr>
          <a:xfrm>
            <a:off x="685800" y="2963333"/>
            <a:ext cx="1778000" cy="6265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template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7D1A517-6C26-4989-A0F3-2B083C856EA5}"/>
              </a:ext>
            </a:extLst>
          </p:cNvPr>
          <p:cNvSpPr/>
          <p:nvPr/>
        </p:nvSpPr>
        <p:spPr>
          <a:xfrm>
            <a:off x="2736817" y="3149598"/>
            <a:ext cx="1778000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732F3C9-3545-4046-8099-34B6508F06B8}"/>
              </a:ext>
            </a:extLst>
          </p:cNvPr>
          <p:cNvSpPr/>
          <p:nvPr/>
        </p:nvSpPr>
        <p:spPr>
          <a:xfrm>
            <a:off x="457199" y="4165596"/>
            <a:ext cx="1642534" cy="4402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welcome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BDEFEC-2173-4127-A2C7-30A37A352889}"/>
              </a:ext>
            </a:extLst>
          </p:cNvPr>
          <p:cNvCxnSpPr>
            <a:cxnSpLocks/>
            <a:stCxn id="6" idx="7"/>
          </p:cNvCxnSpPr>
          <p:nvPr/>
        </p:nvCxnSpPr>
        <p:spPr>
          <a:xfrm flipH="1" flipV="1">
            <a:off x="4381534" y="766031"/>
            <a:ext cx="973633" cy="1252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D31EA25-91DB-4E81-8E2C-969B7A9058ED}"/>
              </a:ext>
            </a:extLst>
          </p:cNvPr>
          <p:cNvCxnSpPr>
            <a:endCxn id="4" idx="6"/>
          </p:cNvCxnSpPr>
          <p:nvPr/>
        </p:nvCxnSpPr>
        <p:spPr>
          <a:xfrm flipH="1" flipV="1">
            <a:off x="5486401" y="512234"/>
            <a:ext cx="2269066" cy="599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252AD2A-E0E1-447E-9973-5A0641C7C809}"/>
              </a:ext>
            </a:extLst>
          </p:cNvPr>
          <p:cNvCxnSpPr>
            <a:cxnSpLocks/>
            <a:stCxn id="10" idx="0"/>
            <a:endCxn id="8" idx="3"/>
          </p:cNvCxnSpPr>
          <p:nvPr/>
        </p:nvCxnSpPr>
        <p:spPr>
          <a:xfrm flipV="1">
            <a:off x="7044271" y="1324533"/>
            <a:ext cx="971578" cy="998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894ABA0-9FFB-43E5-B618-B4C36360FD52}"/>
              </a:ext>
            </a:extLst>
          </p:cNvPr>
          <p:cNvCxnSpPr>
            <a:cxnSpLocks/>
          </p:cNvCxnSpPr>
          <p:nvPr/>
        </p:nvCxnSpPr>
        <p:spPr>
          <a:xfrm flipH="1" flipV="1">
            <a:off x="8839200" y="1412332"/>
            <a:ext cx="694268" cy="1127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0F326537-FD21-4C7E-A659-CFD46B6DF2EC}"/>
              </a:ext>
            </a:extLst>
          </p:cNvPr>
          <p:cNvSpPr/>
          <p:nvPr/>
        </p:nvSpPr>
        <p:spPr>
          <a:xfrm>
            <a:off x="1007532" y="5427127"/>
            <a:ext cx="1206564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1CF2C7A-79AB-4AEA-A3D5-F315FEED6785}"/>
              </a:ext>
            </a:extLst>
          </p:cNvPr>
          <p:cNvSpPr/>
          <p:nvPr/>
        </p:nvSpPr>
        <p:spPr>
          <a:xfrm>
            <a:off x="2311432" y="5549842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E321A09-0F70-49DD-BFB5-87F11CA8529C}"/>
              </a:ext>
            </a:extLst>
          </p:cNvPr>
          <p:cNvSpPr/>
          <p:nvPr/>
        </p:nvSpPr>
        <p:spPr>
          <a:xfrm>
            <a:off x="4762500" y="5427127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B6949D1-B417-4C4E-A3D3-B6AD74CC8C76}"/>
              </a:ext>
            </a:extLst>
          </p:cNvPr>
          <p:cNvSpPr/>
          <p:nvPr/>
        </p:nvSpPr>
        <p:spPr>
          <a:xfrm>
            <a:off x="6174319" y="5475927"/>
            <a:ext cx="1351617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regular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6DDA02A-AF5D-4C5C-B5FF-BAE09CD76AE6}"/>
              </a:ext>
            </a:extLst>
          </p:cNvPr>
          <p:cNvCxnSpPr>
            <a:endCxn id="14" idx="4"/>
          </p:cNvCxnSpPr>
          <p:nvPr/>
        </p:nvCxnSpPr>
        <p:spPr>
          <a:xfrm flipV="1">
            <a:off x="1557867" y="3589865"/>
            <a:ext cx="16933" cy="575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A18A52D9-A4FB-46F2-9CC2-C865705A514F}"/>
              </a:ext>
            </a:extLst>
          </p:cNvPr>
          <p:cNvCxnSpPr>
            <a:stCxn id="32" idx="7"/>
          </p:cNvCxnSpPr>
          <p:nvPr/>
        </p:nvCxnSpPr>
        <p:spPr>
          <a:xfrm flipV="1">
            <a:off x="2037399" y="3640665"/>
            <a:ext cx="1067784" cy="1858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7ECFA84-F2C8-4431-B287-EB3DB41F4C9D}"/>
              </a:ext>
            </a:extLst>
          </p:cNvPr>
          <p:cNvCxnSpPr>
            <a:cxnSpLocks/>
          </p:cNvCxnSpPr>
          <p:nvPr/>
        </p:nvCxnSpPr>
        <p:spPr>
          <a:xfrm flipV="1">
            <a:off x="3119248" y="3666065"/>
            <a:ext cx="136087" cy="1911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709B787-AD26-4DF0-8943-B6300A64C3DA}"/>
              </a:ext>
            </a:extLst>
          </p:cNvPr>
          <p:cNvCxnSpPr>
            <a:endCxn id="6" idx="2"/>
          </p:cNvCxnSpPr>
          <p:nvPr/>
        </p:nvCxnSpPr>
        <p:spPr>
          <a:xfrm flipV="1">
            <a:off x="2037399" y="2173816"/>
            <a:ext cx="1800150" cy="789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9B29F82-4C5D-49AD-B361-C74AEE20E8B6}"/>
              </a:ext>
            </a:extLst>
          </p:cNvPr>
          <p:cNvCxnSpPr>
            <a:stCxn id="16" idx="7"/>
          </p:cNvCxnSpPr>
          <p:nvPr/>
        </p:nvCxnSpPr>
        <p:spPr>
          <a:xfrm flipV="1">
            <a:off x="4254435" y="2418209"/>
            <a:ext cx="342966" cy="803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id="{11EBA0B0-312B-41BE-AD1A-40BFF71AA001}"/>
              </a:ext>
            </a:extLst>
          </p:cNvPr>
          <p:cNvSpPr/>
          <p:nvPr/>
        </p:nvSpPr>
        <p:spPr>
          <a:xfrm>
            <a:off x="9186334" y="3445935"/>
            <a:ext cx="1778000" cy="44873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96B314D5-7B88-46BD-8E58-41D23902BB81}"/>
              </a:ext>
            </a:extLst>
          </p:cNvPr>
          <p:cNvSpPr/>
          <p:nvPr/>
        </p:nvSpPr>
        <p:spPr>
          <a:xfrm>
            <a:off x="5187918" y="3413732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user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F2E634C-BA8F-4CBA-AC57-0DD32D5CFEB0}"/>
              </a:ext>
            </a:extLst>
          </p:cNvPr>
          <p:cNvCxnSpPr>
            <a:stCxn id="36" idx="7"/>
            <a:endCxn id="61" idx="4"/>
          </p:cNvCxnSpPr>
          <p:nvPr/>
        </p:nvCxnSpPr>
        <p:spPr>
          <a:xfrm flipV="1">
            <a:off x="5767017" y="3904799"/>
            <a:ext cx="9334" cy="1594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2FBEC26A-EDCE-4E24-B234-80DE3C6D89A2}"/>
              </a:ext>
            </a:extLst>
          </p:cNvPr>
          <p:cNvSpPr/>
          <p:nvPr/>
        </p:nvSpPr>
        <p:spPr>
          <a:xfrm>
            <a:off x="7631660" y="4041825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input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772CF9B-A3FF-428B-A4C8-D31037879D1E}"/>
              </a:ext>
            </a:extLst>
          </p:cNvPr>
          <p:cNvCxnSpPr>
            <a:stCxn id="56" idx="0"/>
          </p:cNvCxnSpPr>
          <p:nvPr/>
        </p:nvCxnSpPr>
        <p:spPr>
          <a:xfrm flipH="1" flipV="1">
            <a:off x="9889067" y="2963333"/>
            <a:ext cx="186267" cy="482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80E002A-47DB-4539-BF48-EB83A14D3CDD}"/>
              </a:ext>
            </a:extLst>
          </p:cNvPr>
          <p:cNvCxnSpPr>
            <a:stCxn id="61" idx="0"/>
            <a:endCxn id="6" idx="5"/>
          </p:cNvCxnSpPr>
          <p:nvPr/>
        </p:nvCxnSpPr>
        <p:spPr>
          <a:xfrm flipH="1" flipV="1">
            <a:off x="5355167" y="2329473"/>
            <a:ext cx="421184" cy="1084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2D4C0956-A646-4324-9E3B-137392AD07A4}"/>
              </a:ext>
            </a:extLst>
          </p:cNvPr>
          <p:cNvSpPr/>
          <p:nvPr/>
        </p:nvSpPr>
        <p:spPr>
          <a:xfrm>
            <a:off x="10375901" y="4665123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9E4E1E3A-026A-4C5B-BB94-4C214658310A}"/>
              </a:ext>
            </a:extLst>
          </p:cNvPr>
          <p:cNvCxnSpPr>
            <a:stCxn id="65" idx="7"/>
            <a:endCxn id="12" idx="3"/>
          </p:cNvCxnSpPr>
          <p:nvPr/>
        </p:nvCxnSpPr>
        <p:spPr>
          <a:xfrm flipV="1">
            <a:off x="8636177" y="2897618"/>
            <a:ext cx="463405" cy="1216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2F124DC-612D-481A-B70B-5054E10966B1}"/>
              </a:ext>
            </a:extLst>
          </p:cNvPr>
          <p:cNvCxnSpPr>
            <a:stCxn id="71" idx="0"/>
          </p:cNvCxnSpPr>
          <p:nvPr/>
        </p:nvCxnSpPr>
        <p:spPr>
          <a:xfrm flipH="1" flipV="1">
            <a:off x="10464800" y="3904799"/>
            <a:ext cx="499534" cy="760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AA2758F9-75B7-495F-9B32-1D74A8AF5446}"/>
              </a:ext>
            </a:extLst>
          </p:cNvPr>
          <p:cNvSpPr/>
          <p:nvPr/>
        </p:nvSpPr>
        <p:spPr>
          <a:xfrm>
            <a:off x="8160826" y="5295063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D520C176-6C17-41F4-9BCA-23B50F00DB74}"/>
              </a:ext>
            </a:extLst>
          </p:cNvPr>
          <p:cNvCxnSpPr>
            <a:cxnSpLocks/>
          </p:cNvCxnSpPr>
          <p:nvPr/>
        </p:nvCxnSpPr>
        <p:spPr>
          <a:xfrm flipH="1" flipV="1">
            <a:off x="6096001" y="3904800"/>
            <a:ext cx="926576" cy="15711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>
            <a:extLst>
              <a:ext uri="{FF2B5EF4-FFF2-40B4-BE49-F238E27FC236}">
                <a16:creationId xmlns:a16="http://schemas.microsoft.com/office/drawing/2014/main" id="{C1CEECE5-A955-4DC8-BC93-93510A6646C2}"/>
              </a:ext>
            </a:extLst>
          </p:cNvPr>
          <p:cNvSpPr/>
          <p:nvPr/>
        </p:nvSpPr>
        <p:spPr>
          <a:xfrm>
            <a:off x="3428999" y="4980458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3C879C2B-2692-484E-8F66-7C1675A26C36}"/>
              </a:ext>
            </a:extLst>
          </p:cNvPr>
          <p:cNvCxnSpPr>
            <a:stCxn id="83" idx="0"/>
            <a:endCxn id="16" idx="4"/>
          </p:cNvCxnSpPr>
          <p:nvPr/>
        </p:nvCxnSpPr>
        <p:spPr>
          <a:xfrm flipH="1" flipV="1">
            <a:off x="3625817" y="3640665"/>
            <a:ext cx="391615" cy="13397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88">
            <a:extLst>
              <a:ext uri="{FF2B5EF4-FFF2-40B4-BE49-F238E27FC236}">
                <a16:creationId xmlns:a16="http://schemas.microsoft.com/office/drawing/2014/main" id="{3E931247-E89D-4480-8725-CB02819509AC}"/>
              </a:ext>
            </a:extLst>
          </p:cNvPr>
          <p:cNvSpPr/>
          <p:nvPr/>
        </p:nvSpPr>
        <p:spPr>
          <a:xfrm>
            <a:off x="9473190" y="5843711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70969A05-82A9-473D-9232-8BA63FD219CF}"/>
              </a:ext>
            </a:extLst>
          </p:cNvPr>
          <p:cNvSpPr/>
          <p:nvPr/>
        </p:nvSpPr>
        <p:spPr>
          <a:xfrm>
            <a:off x="10705058" y="5727753"/>
            <a:ext cx="1176865" cy="49106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08C9CCF2-5008-49B5-BCC5-E0ED595F89BF}"/>
              </a:ext>
            </a:extLst>
          </p:cNvPr>
          <p:cNvCxnSpPr>
            <a:cxnSpLocks/>
            <a:stCxn id="77" idx="0"/>
          </p:cNvCxnSpPr>
          <p:nvPr/>
        </p:nvCxnSpPr>
        <p:spPr>
          <a:xfrm flipH="1" flipV="1">
            <a:off x="8492067" y="4532892"/>
            <a:ext cx="257192" cy="7621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6A4A74DA-5DE8-4FD0-B6E9-DE5F757D92BD}"/>
              </a:ext>
            </a:extLst>
          </p:cNvPr>
          <p:cNvCxnSpPr>
            <a:cxnSpLocks/>
            <a:endCxn id="65" idx="5"/>
          </p:cNvCxnSpPr>
          <p:nvPr/>
        </p:nvCxnSpPr>
        <p:spPr>
          <a:xfrm flipH="1" flipV="1">
            <a:off x="8636177" y="4460977"/>
            <a:ext cx="1240191" cy="1395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68E8EF38-75DF-47B7-8061-6458254B31B9}"/>
              </a:ext>
            </a:extLst>
          </p:cNvPr>
          <p:cNvCxnSpPr>
            <a:stCxn id="91" idx="1"/>
            <a:endCxn id="65" idx="6"/>
          </p:cNvCxnSpPr>
          <p:nvPr/>
        </p:nvCxnSpPr>
        <p:spPr>
          <a:xfrm flipH="1" flipV="1">
            <a:off x="8808525" y="4287359"/>
            <a:ext cx="2068881" cy="1512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0D11960A-2813-411E-A6A3-322D0E186D23}"/>
              </a:ext>
            </a:extLst>
          </p:cNvPr>
          <p:cNvSpPr txBox="1"/>
          <p:nvPr/>
        </p:nvSpPr>
        <p:spPr>
          <a:xfrm>
            <a:off x="8542338" y="39016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2346AEC7-6E8C-47D7-A3D3-F615BB92520E}"/>
              </a:ext>
            </a:extLst>
          </p:cNvPr>
          <p:cNvSpPr txBox="1"/>
          <p:nvPr/>
        </p:nvSpPr>
        <p:spPr>
          <a:xfrm>
            <a:off x="7946375" y="3720133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type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E1BA6A6-103C-4219-8DE2-3FD9CEBCDEE7}"/>
              </a:ext>
            </a:extLst>
          </p:cNvPr>
          <p:cNvSpPr txBox="1"/>
          <p:nvPr/>
        </p:nvSpPr>
        <p:spPr>
          <a:xfrm>
            <a:off x="689795" y="3796264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login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C925F22-602E-4B8A-8384-37006ADB946A}"/>
              </a:ext>
            </a:extLst>
          </p:cNvPr>
          <p:cNvSpPr txBox="1"/>
          <p:nvPr/>
        </p:nvSpPr>
        <p:spPr>
          <a:xfrm>
            <a:off x="6336692" y="3276599"/>
            <a:ext cx="12082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email?</a:t>
            </a:r>
          </a:p>
          <a:p>
            <a:r>
              <a:rPr lang="en-US" dirty="0"/>
              <a:t>password?</a:t>
            </a:r>
          </a:p>
          <a:p>
            <a:r>
              <a:rPr lang="en-US" dirty="0"/>
              <a:t>welcome()</a:t>
            </a: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735A43CA-272E-438C-AB19-D4E7857540FF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8556948" y="443469"/>
            <a:ext cx="87519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DD8D770-79B6-4CEC-8F1A-66F41F9FAF14}"/>
              </a:ext>
            </a:extLst>
          </p:cNvPr>
          <p:cNvCxnSpPr/>
          <p:nvPr/>
        </p:nvCxnSpPr>
        <p:spPr>
          <a:xfrm flipV="1">
            <a:off x="7933271" y="3720133"/>
            <a:ext cx="0" cy="3936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64ED3CFC-39C9-4E97-B408-136AA2A0E881}"/>
              </a:ext>
            </a:extLst>
          </p:cNvPr>
          <p:cNvCxnSpPr>
            <a:stCxn id="18" idx="1"/>
            <a:endCxn id="109" idx="1"/>
          </p:cNvCxnSpPr>
          <p:nvPr/>
        </p:nvCxnSpPr>
        <p:spPr>
          <a:xfrm flipH="1" flipV="1">
            <a:off x="689795" y="3980930"/>
            <a:ext cx="7948" cy="249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02BEC064-093E-4195-AA7A-37983424D1D4}"/>
              </a:ext>
            </a:extLst>
          </p:cNvPr>
          <p:cNvCxnSpPr/>
          <p:nvPr/>
        </p:nvCxnSpPr>
        <p:spPr>
          <a:xfrm>
            <a:off x="6355450" y="3221513"/>
            <a:ext cx="29984" cy="820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091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7</cp:revision>
  <cp:lastPrinted>2020-09-10T11:28:28Z</cp:lastPrinted>
  <dcterms:created xsi:type="dcterms:W3CDTF">2020-09-10T10:55:33Z</dcterms:created>
  <dcterms:modified xsi:type="dcterms:W3CDTF">2020-09-10T11:30:59Z</dcterms:modified>
</cp:coreProperties>
</file>